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81" r:id="rId2"/>
    <p:sldId id="267" r:id="rId3"/>
    <p:sldId id="276" r:id="rId4"/>
    <p:sldId id="278" r:id="rId5"/>
    <p:sldId id="277" r:id="rId6"/>
    <p:sldId id="279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0CEF5-8D58-4011-9F21-A065FCA6FBAD}" v="10" dt="2019-09-12T14:56:28.294"/>
    <p1510:client id="{BA1D2870-EBBB-43C2-983E-B432FE41DD52}" v="3" dt="2019-09-12T15:14:05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3" autoAdjust="0"/>
    <p:restoredTop sz="94660"/>
  </p:normalViewPr>
  <p:slideViewPr>
    <p:cSldViewPr>
      <p:cViewPr varScale="1">
        <p:scale>
          <a:sx n="138" d="100"/>
          <a:sy n="138" d="100"/>
        </p:scale>
        <p:origin x="132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old Pulcher" userId="055eb07e978875bd" providerId="LiveId" clId="{BA1D2870-EBBB-43C2-983E-B432FE41DD52}"/>
    <pc:docChg chg="custSel addSld delSld modSld">
      <pc:chgData name="Harold Pulcher" userId="055eb07e978875bd" providerId="LiveId" clId="{BA1D2870-EBBB-43C2-983E-B432FE41DD52}" dt="2019-09-12T15:14:53.522" v="14" actId="1076"/>
      <pc:docMkLst>
        <pc:docMk/>
      </pc:docMkLst>
      <pc:sldChg chg="addSp delSp modSp add delAnim modAnim">
        <pc:chgData name="Harold Pulcher" userId="055eb07e978875bd" providerId="LiveId" clId="{BA1D2870-EBBB-43C2-983E-B432FE41DD52}" dt="2019-09-12T15:14:53.522" v="14" actId="1076"/>
        <pc:sldMkLst>
          <pc:docMk/>
          <pc:sldMk cId="2785676537" sldId="279"/>
        </pc:sldMkLst>
        <pc:spChg chg="add del mod">
          <ac:chgData name="Harold Pulcher" userId="055eb07e978875bd" providerId="LiveId" clId="{BA1D2870-EBBB-43C2-983E-B432FE41DD52}" dt="2019-09-12T15:14:36.150" v="12" actId="478"/>
          <ac:spMkLst>
            <pc:docMk/>
            <pc:sldMk cId="2785676537" sldId="279"/>
            <ac:spMk id="3" creationId="{F0BEA34A-5BC7-4372-BA80-37D9BDBCD895}"/>
          </ac:spMkLst>
        </pc:spChg>
        <pc:spChg chg="del">
          <ac:chgData name="Harold Pulcher" userId="055eb07e978875bd" providerId="LiveId" clId="{BA1D2870-EBBB-43C2-983E-B432FE41DD52}" dt="2019-09-12T15:13:58.258" v="3" actId="478"/>
          <ac:spMkLst>
            <pc:docMk/>
            <pc:sldMk cId="2785676537" sldId="279"/>
            <ac:spMk id="6" creationId="{1F4AC21F-CBFC-4395-B044-455AE4CE7380}"/>
          </ac:spMkLst>
        </pc:spChg>
        <pc:spChg chg="add mod">
          <ac:chgData name="Harold Pulcher" userId="055eb07e978875bd" providerId="LiveId" clId="{BA1D2870-EBBB-43C2-983E-B432FE41DD52}" dt="2019-09-12T15:14:21.011" v="9" actId="1076"/>
          <ac:spMkLst>
            <pc:docMk/>
            <pc:sldMk cId="2785676537" sldId="279"/>
            <ac:spMk id="8" creationId="{69914875-C457-4848-934F-02B753DF6F75}"/>
          </ac:spMkLst>
        </pc:spChg>
        <pc:spChg chg="add mod">
          <ac:chgData name="Harold Pulcher" userId="055eb07e978875bd" providerId="LiveId" clId="{BA1D2870-EBBB-43C2-983E-B432FE41DD52}" dt="2019-09-12T15:14:53.522" v="14" actId="1076"/>
          <ac:spMkLst>
            <pc:docMk/>
            <pc:sldMk cId="2785676537" sldId="279"/>
            <ac:spMk id="10" creationId="{2373C879-A016-4AAE-B819-58377DC71EEE}"/>
          </ac:spMkLst>
        </pc:spChg>
        <pc:spChg chg="del">
          <ac:chgData name="Harold Pulcher" userId="055eb07e978875bd" providerId="LiveId" clId="{BA1D2870-EBBB-43C2-983E-B432FE41DD52}" dt="2019-09-12T15:14:03.576" v="5" actId="478"/>
          <ac:spMkLst>
            <pc:docMk/>
            <pc:sldMk cId="2785676537" sldId="279"/>
            <ac:spMk id="12" creationId="{51449E6C-7EBD-4C8E-BA7B-4630EF95DBA4}"/>
          </ac:spMkLst>
        </pc:spChg>
        <pc:picChg chg="del">
          <ac:chgData name="Harold Pulcher" userId="055eb07e978875bd" providerId="LiveId" clId="{BA1D2870-EBBB-43C2-983E-B432FE41DD52}" dt="2019-09-12T15:14:00.657" v="4" actId="478"/>
          <ac:picMkLst>
            <pc:docMk/>
            <pc:sldMk cId="2785676537" sldId="279"/>
            <ac:picMk id="5" creationId="{7F220C6B-80D4-485B-B76E-6595296807C3}"/>
          </ac:picMkLst>
        </pc:picChg>
        <pc:picChg chg="add del mod">
          <ac:chgData name="Harold Pulcher" userId="055eb07e978875bd" providerId="LiveId" clId="{BA1D2870-EBBB-43C2-983E-B432FE41DD52}" dt="2019-09-12T15:14:26.170" v="10" actId="478"/>
          <ac:picMkLst>
            <pc:docMk/>
            <pc:sldMk cId="2785676537" sldId="279"/>
            <ac:picMk id="7" creationId="{92A65306-66FA-4B3E-BE47-B041C95E1965}"/>
          </ac:picMkLst>
        </pc:picChg>
        <pc:picChg chg="add mod">
          <ac:chgData name="Harold Pulcher" userId="055eb07e978875bd" providerId="LiveId" clId="{BA1D2870-EBBB-43C2-983E-B432FE41DD52}" dt="2019-09-12T15:14:21.011" v="9" actId="1076"/>
          <ac:picMkLst>
            <pc:docMk/>
            <pc:sldMk cId="2785676537" sldId="279"/>
            <ac:picMk id="9" creationId="{C7ADECA7-C633-4721-866B-E763436901E0}"/>
          </ac:picMkLst>
        </pc:picChg>
      </pc:sldChg>
      <pc:sldChg chg="addSp delSp modSp del modAnim">
        <pc:chgData name="Harold Pulcher" userId="055eb07e978875bd" providerId="LiveId" clId="{BA1D2870-EBBB-43C2-983E-B432FE41DD52}" dt="2019-09-12T15:13:45.460" v="1" actId="2696"/>
        <pc:sldMkLst>
          <pc:docMk/>
          <pc:sldMk cId="3616711510" sldId="279"/>
        </pc:sldMkLst>
        <pc:spChg chg="del">
          <ac:chgData name="Harold Pulcher" userId="055eb07e978875bd" providerId="LiveId" clId="{BA1D2870-EBBB-43C2-983E-B432FE41DD52}" dt="2019-09-12T15:13:38.637" v="0"/>
          <ac:spMkLst>
            <pc:docMk/>
            <pc:sldMk cId="3616711510" sldId="279"/>
            <ac:spMk id="3" creationId="{BD9DBEDA-CE19-4418-9A43-B673B30ED7BF}"/>
          </ac:spMkLst>
        </pc:spChg>
        <pc:spChg chg="add mod">
          <ac:chgData name="Harold Pulcher" userId="055eb07e978875bd" providerId="LiveId" clId="{BA1D2870-EBBB-43C2-983E-B432FE41DD52}" dt="2019-09-12T15:13:38.637" v="0"/>
          <ac:spMkLst>
            <pc:docMk/>
            <pc:sldMk cId="3616711510" sldId="279"/>
            <ac:spMk id="4" creationId="{966EA5FB-9017-488F-822F-DF04538815F8}"/>
          </ac:spMkLst>
        </pc:spChg>
        <pc:spChg chg="del">
          <ac:chgData name="Harold Pulcher" userId="055eb07e978875bd" providerId="LiveId" clId="{BA1D2870-EBBB-43C2-983E-B432FE41DD52}" dt="2019-09-12T15:13:38.637" v="0"/>
          <ac:spMkLst>
            <pc:docMk/>
            <pc:sldMk cId="3616711510" sldId="279"/>
            <ac:spMk id="7" creationId="{C50E8AD2-8299-49A5-B414-CA03DE7C0F7F}"/>
          </ac:spMkLst>
        </pc:spChg>
        <pc:picChg chg="del">
          <ac:chgData name="Harold Pulcher" userId="055eb07e978875bd" providerId="LiveId" clId="{BA1D2870-EBBB-43C2-983E-B432FE41DD52}" dt="2019-09-12T15:13:38.637" v="0"/>
          <ac:picMkLst>
            <pc:docMk/>
            <pc:sldMk cId="3616711510" sldId="279"/>
            <ac:picMk id="2" creationId="{C5FD0751-9BB8-4139-8506-0682CBAE39EB}"/>
          </ac:picMkLst>
        </pc:picChg>
        <pc:picChg chg="del">
          <ac:chgData name="Harold Pulcher" userId="055eb07e978875bd" providerId="LiveId" clId="{BA1D2870-EBBB-43C2-983E-B432FE41DD52}" dt="2019-09-12T15:13:38.637" v="0"/>
          <ac:picMkLst>
            <pc:docMk/>
            <pc:sldMk cId="3616711510" sldId="279"/>
            <ac:picMk id="6" creationId="{95DB660F-5731-46AC-94C3-94F82CA79D9A}"/>
          </ac:picMkLst>
        </pc:picChg>
      </pc:sldChg>
    </pc:docChg>
  </pc:docChgLst>
  <pc:docChgLst>
    <pc:chgData name="Harold Pulcher" userId="055eb07e978875bd" providerId="LiveId" clId="{F0D486F3-F60E-420F-9A52-86CB70844602}"/>
    <pc:docChg chg="delSld modSld">
      <pc:chgData name="Harold Pulcher" userId="055eb07e978875bd" providerId="LiveId" clId="{F0D486F3-F60E-420F-9A52-86CB70844602}" dt="2019-09-12T14:56:42.464" v="21" actId="1076"/>
      <pc:docMkLst>
        <pc:docMk/>
      </pc:docMkLst>
      <pc:sldChg chg="del">
        <pc:chgData name="Harold Pulcher" userId="055eb07e978875bd" providerId="LiveId" clId="{F0D486F3-F60E-420F-9A52-86CB70844602}" dt="2019-09-12T14:51:12.035" v="0" actId="2696"/>
        <pc:sldMkLst>
          <pc:docMk/>
          <pc:sldMk cId="242453831" sldId="256"/>
        </pc:sldMkLst>
      </pc:sldChg>
      <pc:sldChg chg="del">
        <pc:chgData name="Harold Pulcher" userId="055eb07e978875bd" providerId="LiveId" clId="{F0D486F3-F60E-420F-9A52-86CB70844602}" dt="2019-09-12T14:51:30.480" v="1" actId="2696"/>
        <pc:sldMkLst>
          <pc:docMk/>
          <pc:sldMk cId="3042826300" sldId="265"/>
        </pc:sldMkLst>
      </pc:sldChg>
      <pc:sldChg chg="del">
        <pc:chgData name="Harold Pulcher" userId="055eb07e978875bd" providerId="LiveId" clId="{F0D486F3-F60E-420F-9A52-86CB70844602}" dt="2019-09-12T14:51:31.886" v="2" actId="2696"/>
        <pc:sldMkLst>
          <pc:docMk/>
          <pc:sldMk cId="2116190161" sldId="266"/>
        </pc:sldMkLst>
      </pc:sldChg>
      <pc:sldChg chg="addSp delSp modSp">
        <pc:chgData name="Harold Pulcher" userId="055eb07e978875bd" providerId="LiveId" clId="{F0D486F3-F60E-420F-9A52-86CB70844602}" dt="2019-09-12T14:56:42.464" v="21" actId="1076"/>
        <pc:sldMkLst>
          <pc:docMk/>
          <pc:sldMk cId="1054025851" sldId="276"/>
        </pc:sldMkLst>
        <pc:spChg chg="add mod">
          <ac:chgData name="Harold Pulcher" userId="055eb07e978875bd" providerId="LiveId" clId="{F0D486F3-F60E-420F-9A52-86CB70844602}" dt="2019-09-12T14:56:42.464" v="21" actId="1076"/>
          <ac:spMkLst>
            <pc:docMk/>
            <pc:sldMk cId="1054025851" sldId="276"/>
            <ac:spMk id="5" creationId="{B8F47FCC-EECA-47E7-AA11-064237430685}"/>
          </ac:spMkLst>
        </pc:spChg>
        <pc:spChg chg="add del">
          <ac:chgData name="Harold Pulcher" userId="055eb07e978875bd" providerId="LiveId" clId="{F0D486F3-F60E-420F-9A52-86CB70844602}" dt="2019-09-12T14:56:21.423" v="18"/>
          <ac:spMkLst>
            <pc:docMk/>
            <pc:sldMk cId="1054025851" sldId="276"/>
            <ac:spMk id="7" creationId="{2757CEFF-6EEE-41B5-B6F6-EAB85D52CEB5}"/>
          </ac:spMkLst>
        </pc:spChg>
        <pc:spChg chg="mod">
          <ac:chgData name="Harold Pulcher" userId="055eb07e978875bd" providerId="LiveId" clId="{F0D486F3-F60E-420F-9A52-86CB70844602}" dt="2019-09-12T14:56:08.755" v="14" actId="1076"/>
          <ac:spMkLst>
            <pc:docMk/>
            <pc:sldMk cId="1054025851" sldId="276"/>
            <ac:spMk id="12" creationId="{51449E6C-7EBD-4C8E-BA7B-4630EF95DBA4}"/>
          </ac:spMkLst>
        </pc:spChg>
      </pc:sldChg>
      <pc:sldChg chg="addSp delSp modSp">
        <pc:chgData name="Harold Pulcher" userId="055eb07e978875bd" providerId="LiveId" clId="{F0D486F3-F60E-420F-9A52-86CB70844602}" dt="2019-09-12T14:55:12.186" v="13" actId="1076"/>
        <pc:sldMkLst>
          <pc:docMk/>
          <pc:sldMk cId="3616711510" sldId="279"/>
        </pc:sldMkLst>
        <pc:spChg chg="add mod">
          <ac:chgData name="Harold Pulcher" userId="055eb07e978875bd" providerId="LiveId" clId="{F0D486F3-F60E-420F-9A52-86CB70844602}" dt="2019-09-12T14:53:58.523" v="7" actId="14100"/>
          <ac:spMkLst>
            <pc:docMk/>
            <pc:sldMk cId="3616711510" sldId="279"/>
            <ac:spMk id="3" creationId="{BD9DBEDA-CE19-4418-9A43-B673B30ED7BF}"/>
          </ac:spMkLst>
        </pc:spChg>
        <pc:spChg chg="add del">
          <ac:chgData name="Harold Pulcher" userId="055eb07e978875bd" providerId="LiveId" clId="{F0D486F3-F60E-420F-9A52-86CB70844602}" dt="2019-09-12T14:53:47.294" v="5"/>
          <ac:spMkLst>
            <pc:docMk/>
            <pc:sldMk cId="3616711510" sldId="279"/>
            <ac:spMk id="4" creationId="{DD72F4D8-AC87-4395-A169-5C4DC5C3C13C}"/>
          </ac:spMkLst>
        </pc:spChg>
        <pc:spChg chg="add">
          <ac:chgData name="Harold Pulcher" userId="055eb07e978875bd" providerId="LiveId" clId="{F0D486F3-F60E-420F-9A52-86CB70844602}" dt="2019-09-12T14:54:55.016" v="11"/>
          <ac:spMkLst>
            <pc:docMk/>
            <pc:sldMk cId="3616711510" sldId="279"/>
            <ac:spMk id="7" creationId="{C50E8AD2-8299-49A5-B414-CA03DE7C0F7F}"/>
          </ac:spMkLst>
        </pc:spChg>
        <pc:picChg chg="add mod">
          <ac:chgData name="Harold Pulcher" userId="055eb07e978875bd" providerId="LiveId" clId="{F0D486F3-F60E-420F-9A52-86CB70844602}" dt="2019-09-12T14:55:12.186" v="13" actId="1076"/>
          <ac:picMkLst>
            <pc:docMk/>
            <pc:sldMk cId="3616711510" sldId="279"/>
            <ac:picMk id="2" creationId="{C5FD0751-9BB8-4139-8506-0682CBAE39E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9/12/19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9/12/19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9/12/19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m/e/3d-printer-saturday-2019-q3-tickets-7157025957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eventbrite.com/e/net-conf-2019-plano-edition-tickets-70328661921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otnetconf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etup.com/Hackster-DFW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lobalai.community/global-ai-bootcamp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lobalmrbootcamp.com/event/tmp-2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it.ly/DevFestWeekend2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F8DB-77F5-CE42-8CFA-F530019C54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Community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B1C52-4995-E748-B90D-459383519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on September, 2019</a:t>
            </a:r>
          </a:p>
        </p:txBody>
      </p:sp>
    </p:spTree>
    <p:extLst>
      <p:ext uri="{BB962C8B-B14F-4D97-AF65-F5344CB8AC3E}">
        <p14:creationId xmlns:p14="http://schemas.microsoft.com/office/powerpoint/2010/main" val="344054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4AC21F-CBFC-4395-B044-455AE4CE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9" y="457200"/>
            <a:ext cx="10254381" cy="990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34A94A-4850-414D-9997-1412AA9AF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642813"/>
            <a:ext cx="10297962" cy="35723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449E6C-7EBD-4C8E-BA7B-4630EF95DBA4}"/>
              </a:ext>
            </a:extLst>
          </p:cNvPr>
          <p:cNvSpPr/>
          <p:nvPr/>
        </p:nvSpPr>
        <p:spPr>
          <a:xfrm>
            <a:off x="990600" y="5562600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https://www.eventbrite.com/e/3d-printer-saturday-2019-q3-tickets-71570259573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4AC21F-CBFC-4395-B044-455AE4CE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49E6C-7EBD-4C8E-BA7B-4630EF95DBA4}"/>
              </a:ext>
            </a:extLst>
          </p:cNvPr>
          <p:cNvSpPr/>
          <p:nvPr/>
        </p:nvSpPr>
        <p:spPr>
          <a:xfrm>
            <a:off x="914400" y="6169967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https://www.eventbrite.com/e/net-conf-2019-plano-edition-tickets-70328661921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DACEDD-4069-4020-96C5-B57DF1C6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03" y="1719024"/>
            <a:ext cx="10164594" cy="3419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F47FCC-EECA-47E7-AA11-064237430685}"/>
              </a:ext>
            </a:extLst>
          </p:cNvPr>
          <p:cNvSpPr/>
          <p:nvPr/>
        </p:nvSpPr>
        <p:spPr>
          <a:xfrm>
            <a:off x="4114800" y="5423639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https://www.dotnetconf.net/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02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4AC21F-CBFC-4395-B044-455AE4CE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49E6C-7EBD-4C8E-BA7B-4630EF95DBA4}"/>
              </a:ext>
            </a:extLst>
          </p:cNvPr>
          <p:cNvSpPr/>
          <p:nvPr/>
        </p:nvSpPr>
        <p:spPr>
          <a:xfrm>
            <a:off x="3581400" y="5410200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https://www.meetup.com/Hackster-DFW/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EDF8C-EA62-4467-8CE8-A3C7DE16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30" y="1709497"/>
            <a:ext cx="942154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0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4AC21F-CBFC-4395-B044-455AE4CE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49E6C-7EBD-4C8E-BA7B-4630EF95DBA4}"/>
              </a:ext>
            </a:extLst>
          </p:cNvPr>
          <p:cNvSpPr/>
          <p:nvPr/>
        </p:nvSpPr>
        <p:spPr>
          <a:xfrm>
            <a:off x="2819400" y="5927412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https://globalai.community/global-ai-bootcamp/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20C6B-80D4-485B-B76E-65952968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3" y="1537551"/>
            <a:ext cx="9296400" cy="42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4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914875-C457-4848-934F-02B753DF6F75}"/>
              </a:ext>
            </a:extLst>
          </p:cNvPr>
          <p:cNvSpPr/>
          <p:nvPr/>
        </p:nvSpPr>
        <p:spPr>
          <a:xfrm>
            <a:off x="2819400" y="592741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https://www.globalmrbootcamp.com/event/tmp-2/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DECA7-C633-4721-866B-E7634369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81120"/>
            <a:ext cx="7839669" cy="4165372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2373C879-A016-4AAE-B819-58377DC71EEE}"/>
              </a:ext>
            </a:extLst>
          </p:cNvPr>
          <p:cNvSpPr txBox="1">
            <a:spLocks/>
          </p:cNvSpPr>
          <p:nvPr/>
        </p:nvSpPr>
        <p:spPr>
          <a:xfrm>
            <a:off x="1481434" y="44352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78567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9914875-C457-4848-934F-02B753DF6F75}"/>
              </a:ext>
            </a:extLst>
          </p:cNvPr>
          <p:cNvSpPr/>
          <p:nvPr/>
        </p:nvSpPr>
        <p:spPr>
          <a:xfrm>
            <a:off x="1186873" y="5952812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Https://bit.ly/DevFestWeekend2</a:t>
            </a:r>
            <a:r>
              <a:rPr lang="en-US" sz="2400" dirty="0"/>
              <a:t> (</a:t>
            </a:r>
            <a:r>
              <a:rPr lang="en-US" sz="2400"/>
              <a:t>case sensitive) </a:t>
            </a:r>
            <a:br>
              <a:rPr lang="en-US" sz="2400"/>
            </a:br>
            <a:r>
              <a:rPr lang="en-US" sz="2400"/>
              <a:t>to </a:t>
            </a:r>
            <a:r>
              <a:rPr lang="en-US" sz="2400" dirty="0"/>
              <a:t>signup for leaders &amp; volunteers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2373C879-A016-4AAE-B819-58377DC71EEE}"/>
              </a:ext>
            </a:extLst>
          </p:cNvPr>
          <p:cNvSpPr txBox="1">
            <a:spLocks/>
          </p:cNvSpPr>
          <p:nvPr/>
        </p:nvSpPr>
        <p:spPr>
          <a:xfrm>
            <a:off x="1481434" y="44352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DevFestWeekend</a:t>
            </a:r>
            <a:r>
              <a:rPr lang="en-US" dirty="0"/>
              <a:t> 2020 – </a:t>
            </a:r>
            <a:br>
              <a:rPr lang="en-US" dirty="0"/>
            </a:br>
            <a:r>
              <a:rPr lang="en-US" dirty="0"/>
              <a:t>Call for Volunteers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1010A49-468F-DB42-8D57-A183227E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11280"/>
            <a:ext cx="9372600" cy="41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576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342</TotalTime>
  <Words>88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Candara</vt:lpstr>
      <vt:lpstr>Consolas</vt:lpstr>
      <vt:lpstr>Tech Computer 16x9</vt:lpstr>
      <vt:lpstr>.NET Community Events</vt:lpstr>
      <vt:lpstr>Announcements</vt:lpstr>
      <vt:lpstr>Announcements</vt:lpstr>
      <vt:lpstr>Announcements</vt:lpstr>
      <vt:lpstr>Announcements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Scott Dockendorf</cp:lastModifiedBy>
  <cp:revision>5</cp:revision>
  <dcterms:created xsi:type="dcterms:W3CDTF">2019-09-04T21:45:11Z</dcterms:created>
  <dcterms:modified xsi:type="dcterms:W3CDTF">2019-09-13T00:42:55Z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